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9" r:id="rId7"/>
    <p:sldId id="280" r:id="rId8"/>
    <p:sldId id="278" r:id="rId9"/>
    <p:sldId id="276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" y="-12858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034" y="2769811"/>
            <a:ext cx="6243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851" y="552609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2019-2020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959733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4161" y="658892"/>
            <a:ext cx="4412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</a:t>
            </a:r>
            <a:r>
              <a:rPr lang="vi-VN" sz="2000" b="1" smtClean="0">
                <a:latin typeface="+mj-lt"/>
              </a:rPr>
              <a:t>NON </a:t>
            </a:r>
            <a:r>
              <a:rPr lang="en-US" sz="2000" b="1" smtClean="0">
                <a:latin typeface="+mj-lt"/>
              </a:rPr>
              <a:t>QUANG TRUNG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5255" y="3286521"/>
            <a:ext cx="5223755" cy="1761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VĐCB: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Ném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xa bằng </a:t>
            </a:r>
            <a:r>
              <a:rPr lang="vi-VN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một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tay.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TCVĐ: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Gà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trong vườn rau.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.VnTime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512691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15-18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Kiến thức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: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Trẻ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nhớ tên BTPTC, tên VĐCB, tên trò chơi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Biết cách thực hiện các vận động.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Kỹ năng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Rèn kỹ năng ném xa ném mạnh về phía trước bằng 1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tay.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Rèn kỹ năng giữ thăng bằng sau khi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ném.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Thái độ: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Trẻ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ngoan, không xô đẩy bạn.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Hứng thú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</a:rPr>
              <a:t>tham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</a:rPr>
              <a:t>gia vào hoạt động.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8" y="1676400"/>
            <a:ext cx="648739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* Đồ dùng của cô: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</a:t>
            </a: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Vạch 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chuẩn.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Bao cát.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Nhạc tập thể dục cho trẻ (không lời) 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Trang phục gọn 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gàng.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* Đồ </a:t>
            </a:r>
            <a:r>
              <a:rPr lang="en-US" sz="3200" b="1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dùng của </a:t>
            </a:r>
            <a:r>
              <a:rPr lang="en-US" sz="3200" b="1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trẻ</a:t>
            </a:r>
          </a:p>
          <a:p>
            <a:pPr lvl="0">
              <a:lnSpc>
                <a:spcPct val="115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Bao cát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Trang phục gọn gàng.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/>
                <a:ea typeface=".VnTime"/>
                <a:cs typeface="Times New Roman"/>
              </a:rPr>
              <a:t> </a:t>
            </a:r>
            <a:endParaRPr lang="en-US" sz="3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8" y="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1066800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038497"/>
            <a:ext cx="5883630" cy="140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Ổn định tổ chức: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 trẻ cùng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trò truyện dẫn dắt vào bài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" y="11409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1186670"/>
            <a:ext cx="560602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091922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fr-FR" sz="2000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231" y="2303298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* Khởi </a:t>
            </a:r>
            <a:r>
              <a:rPr lang="pt-BR" sz="2800" dirty="0">
                <a:solidFill>
                  <a:srgbClr val="0000FF"/>
                </a:solidFill>
                <a:latin typeface="Times New Roman"/>
                <a:ea typeface=".VnTime"/>
              </a:rPr>
              <a:t>động: Cô và trẻ đi, chạy, nhanh, chậm quanh sân, đứng thành vòng </a:t>
            </a:r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tròn.</a:t>
            </a: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Tổng Hợp - Bài Tập Buổi S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28.9792" end="101372.95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335280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ÌNH NỀ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0" y="53504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550" y="1981200"/>
            <a:ext cx="61722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ĐT1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: Tay đưa gậy lên cao, trước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mặt (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6l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ĐT2: Co 1 chân lên chạm gậy hạ xuống, đổi chân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ĐT3: Tay đưa lên cao, cúi gập gậy chạm chân 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ĐT4: Bật tại chỗ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87.5328" end="7993.43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3962400" y="4984941"/>
            <a:ext cx="762000" cy="101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5434" y="984238"/>
            <a:ext cx="58293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BTPTC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“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Tập với gậy”</a:t>
            </a:r>
            <a:endParaRPr lang="en-US" sz="36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12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50216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Content Placeholder 5" descr="f50e9c9e1069c79adab7abed73567f7d--free-frames-borders-and-fram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" y="1727"/>
            <a:ext cx="9144000" cy="6858000"/>
          </a:xfrm>
          <a:prstGeom prst="rect">
            <a:avLst/>
          </a:prstGeom>
        </p:spPr>
      </p:pic>
      <p:pic>
        <p:nvPicPr>
          <p:cNvPr id="5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5149" y="5028957"/>
            <a:ext cx="120651" cy="90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6322" y="3276600"/>
            <a:ext cx="5891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i="1" dirty="0">
                <a:solidFill>
                  <a:srgbClr val="0000FF"/>
                </a:solidFill>
                <a:latin typeface="Times New Roman"/>
                <a:ea typeface=".VnTime"/>
              </a:rPr>
              <a:t>* VĐCB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: Ném 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.VnTime"/>
              </a:rPr>
              <a:t>xa bằng 1 tay: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7" name="Anpan-Man-s-March-Various-Artist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9800" y="481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hoa anh pp\15581705d93ff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209800"/>
            <a:ext cx="5622052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TCVĐ: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Gà trong vườn rau</a:t>
            </a:r>
            <a:endParaRPr lang="en-US" sz="3600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6449" y="3657600"/>
            <a:ext cx="662232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Hồi tĩnh: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Cho trẻ đi nhẹ nhàng trong sân tập</a:t>
            </a:r>
            <a:r>
              <a:rPr lang="en-US" sz="2800" dirty="0">
                <a:latin typeface="Times New Roman"/>
                <a:ea typeface=".VnTime"/>
                <a:cs typeface="Times New Roman"/>
              </a:rPr>
              <a:t>.</a:t>
            </a:r>
            <a:endParaRPr lang="en-US" sz="28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5149" y="5028957"/>
            <a:ext cx="273051" cy="2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3013502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 Cô nhận xét động </a:t>
            </a:r>
            <a:r>
              <a:rPr lang="pt-BR" sz="24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khuyến khích trẻ.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342</Words>
  <Application>Microsoft Office PowerPoint</Application>
  <PresentationFormat>On-screen Show (4:3)</PresentationFormat>
  <Paragraphs>44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All users Win7 x86</cp:lastModifiedBy>
  <cp:revision>33</cp:revision>
  <dcterms:created xsi:type="dcterms:W3CDTF">2017-10-30T05:50:21Z</dcterms:created>
  <dcterms:modified xsi:type="dcterms:W3CDTF">2020-05-03T08:20:13Z</dcterms:modified>
</cp:coreProperties>
</file>